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80" r:id="rId3"/>
    <p:sldId id="284" r:id="rId4"/>
    <p:sldId id="278" r:id="rId5"/>
    <p:sldId id="28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Extending Power Query with Custom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32089"/>
            <a:ext cx="8915400" cy="4579133"/>
          </a:xfrm>
        </p:spPr>
        <p:txBody>
          <a:bodyPr>
            <a:normAutofit/>
          </a:bodyPr>
          <a:lstStyle/>
          <a:p>
            <a:r>
              <a:rPr lang="en-US" dirty="0"/>
              <a:t>Power Query records all actions using its own formula language (known as the M language). When you connect to a data source and apply transformations to that data, Power Query diligently saves your actions as M code behind the scenes in query steps. The transformation steps can then be repeated when you refresh the data in your query.</a:t>
            </a:r>
          </a:p>
          <a:p>
            <a:r>
              <a:rPr lang="en-US" dirty="0"/>
              <a:t>That backstage coding is relatively transparent, and can, for the most part, be ignored for most data processing activities.</a:t>
            </a:r>
          </a:p>
          <a:p>
            <a:r>
              <a:rPr lang="en-US" dirty="0"/>
              <a:t>In this module, you will learn how to leverage the M language to extend the capabilities of Power Query to create your own custom functions and perform truly heroic data processing.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79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Creating and Using a Basic Custom Function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160-162)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D099EA-A748-B957-8ACB-7C7AEE562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9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Creating a Function to Merge Data from Multiple Excel Files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163-167)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D099EA-A748-B957-8ACB-7C7AEE562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7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Creating Parameter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the parameter query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168-172)</a:t>
            </a:r>
          </a:p>
        </p:txBody>
      </p:sp>
    </p:spTree>
    <p:extLst>
      <p:ext uri="{BB962C8B-B14F-4D97-AF65-F5344CB8AC3E}">
        <p14:creationId xmlns:p14="http://schemas.microsoft.com/office/powerpoint/2010/main" val="25432335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595</TotalTime>
  <Words>167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Extending Power Query with Custom Functions</vt:lpstr>
      <vt:lpstr>Introduction</vt:lpstr>
      <vt:lpstr>Creating and Using a Basic Custom Function</vt:lpstr>
      <vt:lpstr>Creating a Function to Merge Data from Multiple Excel Files</vt:lpstr>
      <vt:lpstr>Creating Parameter Queries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80</cp:revision>
  <dcterms:created xsi:type="dcterms:W3CDTF">2016-07-25T18:28:04Z</dcterms:created>
  <dcterms:modified xsi:type="dcterms:W3CDTF">2023-02-23T23:52:23Z</dcterms:modified>
</cp:coreProperties>
</file>